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7628A-E195-45A9-8DE7-8F55457FA588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A6669-BA9B-4E3B-9D94-AE0B659D0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82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Lockers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A6669-BA9B-4E3B-9D94-AE0B659D01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17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B92E-276C-46E4-9620-0610894B962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7B96-8FD3-47E2-A32B-E048D309C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B92E-276C-46E4-9620-0610894B962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7B96-8FD3-47E2-A32B-E048D309C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B92E-276C-46E4-9620-0610894B962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7B96-8FD3-47E2-A32B-E048D309CD0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B92E-276C-46E4-9620-0610894B962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7B96-8FD3-47E2-A32B-E048D309CD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B92E-276C-46E4-9620-0610894B962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7B96-8FD3-47E2-A32B-E048D309C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B92E-276C-46E4-9620-0610894B962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7B96-8FD3-47E2-A32B-E048D309CD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B92E-276C-46E4-9620-0610894B962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7B96-8FD3-47E2-A32B-E048D309C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B92E-276C-46E4-9620-0610894B962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7B96-8FD3-47E2-A32B-E048D309C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B92E-276C-46E4-9620-0610894B962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7B96-8FD3-47E2-A32B-E048D309CD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B92E-276C-46E4-9620-0610894B962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7B96-8FD3-47E2-A32B-E048D309CD0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4B92E-276C-46E4-9620-0610894B962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7B96-8FD3-47E2-A32B-E048D309CD0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AF4B92E-276C-46E4-9620-0610894B962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DA07B96-8FD3-47E2-A32B-E048D309CD0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orkplace" TargetMode="External"/><Relationship Id="rId2" Type="http://schemas.openxmlformats.org/officeDocument/2006/relationships/hyperlink" Target="https://en.wikipedia.org/wiki/Changing_ro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ransport_hubs" TargetMode="External"/><Relationship Id="rId5" Type="http://schemas.openxmlformats.org/officeDocument/2006/relationships/hyperlink" Target="https://en.wikipedia.org/wiki/High_school" TargetMode="External"/><Relationship Id="rId4" Type="http://schemas.openxmlformats.org/officeDocument/2006/relationships/hyperlink" Target="https://en.wikipedia.org/wiki/Middle_schoo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3744416"/>
          </a:xfrm>
        </p:spPr>
        <p:txBody>
          <a:bodyPr>
            <a:normAutofit/>
          </a:bodyPr>
          <a:lstStyle/>
          <a:p>
            <a:r>
              <a:rPr lang="en-GB" dirty="0" smtClean="0"/>
              <a:t>Presentation on </a:t>
            </a:r>
            <a:br>
              <a:rPr lang="en-GB" dirty="0" smtClean="0"/>
            </a:br>
            <a:r>
              <a:rPr lang="en-GB" dirty="0" smtClean="0"/>
              <a:t>Lockers</a:t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By </a:t>
            </a:r>
            <a:r>
              <a:rPr lang="en-GB" dirty="0" smtClean="0"/>
              <a:t>: </a:t>
            </a:r>
            <a:r>
              <a:rPr lang="en-GB" dirty="0" err="1"/>
              <a:t>S</a:t>
            </a:r>
            <a:r>
              <a:rPr lang="en-GB" dirty="0" err="1" smtClean="0"/>
              <a:t>aman</a:t>
            </a:r>
            <a:r>
              <a:rPr lang="en-GB" dirty="0" smtClean="0"/>
              <a:t> </a:t>
            </a:r>
            <a:r>
              <a:rPr lang="en-GB" dirty="0" err="1"/>
              <a:t>J</a:t>
            </a:r>
            <a:r>
              <a:rPr lang="en-GB" dirty="0" err="1" smtClean="0"/>
              <a:t>unaid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745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 </a:t>
            </a:r>
            <a:r>
              <a:rPr lang="en-US" dirty="0"/>
              <a:t>A </a:t>
            </a:r>
            <a:r>
              <a:rPr lang="en-US" b="1" dirty="0"/>
              <a:t>locker</a:t>
            </a:r>
            <a:r>
              <a:rPr lang="en-US" dirty="0"/>
              <a:t> is a small, usually narrow storage compartment. They are commonly found in dedicated cabinets, very often in large numbers, in various public places such as </a:t>
            </a:r>
            <a:r>
              <a:rPr lang="en-US" u="sng" dirty="0">
                <a:hlinkClick r:id="rId2" tooltip="Changing room"/>
              </a:rPr>
              <a:t>locker rooms</a:t>
            </a:r>
            <a:r>
              <a:rPr lang="en-US" dirty="0"/>
              <a:t>, </a:t>
            </a:r>
            <a:r>
              <a:rPr lang="en-US" u="sng" dirty="0">
                <a:hlinkClick r:id="rId3" tooltip="Workplace"/>
              </a:rPr>
              <a:t>workplaces</a:t>
            </a:r>
            <a:r>
              <a:rPr lang="en-US" dirty="0"/>
              <a:t>, </a:t>
            </a:r>
            <a:r>
              <a:rPr lang="en-US" u="sng" dirty="0">
                <a:hlinkClick r:id="rId4" tooltip="Middle school"/>
              </a:rPr>
              <a:t>middle</a:t>
            </a:r>
            <a:r>
              <a:rPr lang="en-US" dirty="0"/>
              <a:t> and </a:t>
            </a:r>
            <a:r>
              <a:rPr lang="en-US" u="sng" dirty="0">
                <a:hlinkClick r:id="rId5" tooltip="High school"/>
              </a:rPr>
              <a:t>high schools</a:t>
            </a:r>
            <a:r>
              <a:rPr lang="en-US" dirty="0"/>
              <a:t>, </a:t>
            </a:r>
            <a:r>
              <a:rPr lang="en-US" u="sng" dirty="0">
                <a:hlinkClick r:id="rId6" tooltip="Transport hubs"/>
              </a:rPr>
              <a:t>transport hubs</a:t>
            </a:r>
            <a:r>
              <a:rPr lang="en-US" dirty="0"/>
              <a:t> and the like. They vary in size, purpose, construction, and security.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06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professional look for your athletic teams while providing maximum storage and the highest security of any open front locker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Our athletic lockers include a variety of features. If you need to maximize your storage capabilities and minimize budgetary </a:t>
            </a:r>
            <a:r>
              <a:rPr lang="en-US" dirty="0" smtClean="0"/>
              <a:t>pressures</a:t>
            </a:r>
            <a:r>
              <a:rPr lang="en-US" dirty="0"/>
              <a:t> </a:t>
            </a:r>
            <a:r>
              <a:rPr lang="en-US" dirty="0" smtClean="0"/>
              <a:t>you have multi purpose cabinets 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Athlete lockers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95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Metal </a:t>
            </a:r>
            <a:r>
              <a:rPr lang="en-US" b="1" dirty="0"/>
              <a:t>Lockers</a:t>
            </a:r>
            <a:r>
              <a:rPr lang="en-US" dirty="0"/>
              <a:t>. Metal </a:t>
            </a:r>
            <a:r>
              <a:rPr lang="en-US" b="1" dirty="0"/>
              <a:t>Lockers</a:t>
            </a:r>
            <a:r>
              <a:rPr lang="en-US" dirty="0"/>
              <a:t>, or more specifically, cold-rolled steel, have been the standard for high schools for generations. ...</a:t>
            </a:r>
          </a:p>
          <a:p>
            <a:r>
              <a:rPr lang="en-US" dirty="0"/>
              <a:t>Phenolic </a:t>
            </a:r>
            <a:r>
              <a:rPr lang="en-US" b="1" dirty="0"/>
              <a:t>Lockers</a:t>
            </a:r>
            <a:r>
              <a:rPr lang="en-US" dirty="0"/>
              <a:t>. ...</a:t>
            </a:r>
          </a:p>
          <a:p>
            <a:r>
              <a:rPr lang="en-US" dirty="0"/>
              <a:t>Wood </a:t>
            </a:r>
            <a:r>
              <a:rPr lang="en-US" b="1" dirty="0"/>
              <a:t>Lockers</a:t>
            </a:r>
            <a:r>
              <a:rPr lang="en-US" dirty="0"/>
              <a:t>. ...</a:t>
            </a:r>
          </a:p>
          <a:p>
            <a:r>
              <a:rPr lang="en-US" dirty="0"/>
              <a:t>Laminate </a:t>
            </a:r>
            <a:r>
              <a:rPr lang="en-US" b="1" dirty="0"/>
              <a:t>Lockers</a:t>
            </a:r>
            <a:r>
              <a:rPr lang="en-US" dirty="0"/>
              <a:t>. ...</a:t>
            </a:r>
          </a:p>
          <a:p>
            <a:r>
              <a:rPr lang="en-US" dirty="0"/>
              <a:t>HDPE Plastic </a:t>
            </a:r>
            <a:r>
              <a:rPr lang="en-US" b="1" dirty="0"/>
              <a:t>Lockers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lockers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14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Thank you!</a:t>
            </a:r>
          </a:p>
          <a:p>
            <a:pPr marL="914400" lvl="3" indent="0">
              <a:buNone/>
            </a:pPr>
            <a:r>
              <a:rPr lang="en-GB" dirty="0" smtClean="0"/>
              <a:t>&amp;</a:t>
            </a:r>
            <a:endParaRPr lang="en-GB" dirty="0"/>
          </a:p>
          <a:p>
            <a:r>
              <a:rPr lang="en-GB" dirty="0" smtClean="0"/>
              <a:t>Good Bye to all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65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</TotalTime>
  <Words>71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Presentation on  Lockers   By : Saman Junaid </vt:lpstr>
      <vt:lpstr>Definition </vt:lpstr>
      <vt:lpstr>Athlete lockers</vt:lpstr>
      <vt:lpstr>Types of lockers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Lockers</dc:title>
  <dc:creator>Personal</dc:creator>
  <cp:lastModifiedBy>Personal</cp:lastModifiedBy>
  <cp:revision>9</cp:revision>
  <dcterms:created xsi:type="dcterms:W3CDTF">2020-05-12T14:27:35Z</dcterms:created>
  <dcterms:modified xsi:type="dcterms:W3CDTF">2020-05-12T15:17:36Z</dcterms:modified>
</cp:coreProperties>
</file>